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5121288"/>
      </p:ext>
    </p:extLst>
  </p:cSld>
  <p:clrMapOvr>
    <a:masterClrMapping/>
  </p:clrMapOvr>
  <p:transition spd="slow" advClick="0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673910"/>
      </p:ext>
    </p:extLst>
  </p:cSld>
  <p:clrMapOvr>
    <a:masterClrMapping/>
  </p:clrMapOvr>
  <p:transition spd="slow" advClick="0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526304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8172610"/>
      </p:ext>
    </p:extLst>
  </p:cSld>
  <p:clrMapOvr>
    <a:masterClrMapping/>
  </p:clrMapOvr>
  <p:transition spd="slow"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338148"/>
      </p:ext>
    </p:extLst>
  </p:cSld>
  <p:clrMapOvr>
    <a:masterClrMapping/>
  </p:clrMapOvr>
  <p:transition spd="slow" advClick="0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070920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3886752"/>
      </p:ext>
    </p:extLst>
  </p:cSld>
  <p:clrMapOvr>
    <a:masterClrMapping/>
  </p:clrMapOvr>
  <p:transition spd="slow" advClick="0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9134163"/>
      </p:ext>
    </p:extLst>
  </p:cSld>
  <p:clrMapOvr>
    <a:masterClrMapping/>
  </p:clrMapOvr>
  <p:transition spd="slow" advClick="0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3818323"/>
      </p:ext>
    </p:extLst>
  </p:cSld>
  <p:clrMapOvr>
    <a:masterClrMapping/>
  </p:clrMapOvr>
  <p:transition spd="slow" advClick="0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951047"/>
      </p:ext>
    </p:extLst>
  </p:cSld>
  <p:clrMapOvr>
    <a:masterClrMapping/>
  </p:clrMapOvr>
  <p:transition spd="slow" advClick="0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9770035"/>
      </p:ext>
    </p:extLst>
  </p:cSld>
  <p:clrMapOvr>
    <a:masterClrMapping/>
  </p:clrMapOvr>
  <p:transition spd="slow"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7579-FA9C-41F6-BD17-382ACF6A1E79}" type="datetimeFigureOut">
              <a:rPr lang="lt-LT" smtClean="0"/>
              <a:t>2021.03.16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BCFF-1992-4795-9386-EE0D509A22E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36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ka\Desktop\161185511_1810294605795812_52431996690662764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2854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blioteka\Desktop\160862904_1810294779129128_32885529048145900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87568"/>
      </p:ext>
    </p:extLst>
  </p:cSld>
  <p:clrMapOvr>
    <a:masterClrMapping/>
  </p:clrMapOvr>
  <p:transition spd="slow" advClick="0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iblioteka\Desktop\160853949_1810294812462458_3308588540497255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07703"/>
      </p:ext>
    </p:extLst>
  </p:cSld>
  <p:clrMapOvr>
    <a:masterClrMapping/>
  </p:clrMapOvr>
  <p:transition spd="slow" advClick="0"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iblioteka\Desktop\161203971_1810294829129123_14034819851704410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94229"/>
      </p:ext>
    </p:extLst>
  </p:cSld>
  <p:clrMapOvr>
    <a:masterClrMapping/>
  </p:clrMapOvr>
  <p:transition spd="slow" advClick="0" advTm="1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C:\Users\biblioteka\Desktop\160765441_1810294612462478_29507168366427552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3801"/>
      </p:ext>
    </p:extLst>
  </p:cSld>
  <p:clrMapOvr>
    <a:masterClrMapping/>
  </p:clrMapOvr>
  <p:transition spd="slow" advClick="0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blioteka\Desktop\161473543_1810294615795811_78436011792274184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0273"/>
      </p:ext>
    </p:extLst>
  </p:cSld>
  <p:clrMapOvr>
    <a:masterClrMapping/>
  </p:clrMapOvr>
  <p:transition spd="slow" advClick="0" advTm="1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blioteka\Desktop\161123295_1810294685795804_43179482215388334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1890"/>
      </p:ext>
    </p:extLst>
  </p:cSld>
  <p:clrMapOvr>
    <a:masterClrMapping/>
  </p:clrMapOvr>
  <p:transition spd="slow" advClick="0" advTm="1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blioteka\Desktop\160972894_1810294705795802_82678905958791407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08552"/>
      </p:ext>
    </p:extLst>
  </p:cSld>
  <p:clrMapOvr>
    <a:masterClrMapping/>
  </p:clrMapOvr>
  <p:transition spd="slow" advClick="0" advTm="10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blioteka\Desktop\160660757_1810294709129135_29878914849875765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92515"/>
      </p:ext>
    </p:extLst>
  </p:cSld>
  <p:clrMapOvr>
    <a:masterClrMapping/>
  </p:clrMapOvr>
  <p:transition spd="slow" advClick="0" advTm="1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blioteka\Desktop\160955468_1810294752462464_85250180105263451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08008"/>
      </p:ext>
    </p:extLst>
  </p:cSld>
  <p:clrMapOvr>
    <a:masterClrMapping/>
  </p:clrMapOvr>
  <p:transition spd="slow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iblioteka\Desktop\160717994_1810294765795796_841807929884426650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2659"/>
      </p:ext>
    </p:extLst>
  </p:cSld>
  <p:clrMapOvr>
    <a:masterClrMapping/>
  </p:clrMapOvr>
  <p:transition spd="slow" advClick="0" advTm="1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iblioteka\Desktop\160606890_1810294622462477_45527109367981591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72648"/>
      </p:ext>
    </p:extLst>
  </p:cSld>
  <p:clrMapOvr>
    <a:masterClrMapping/>
  </p:clrMapOvr>
  <p:transition spd="slow" advClick="0" advTm="10000">
    <p:pull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Demonstracija ekrane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Vida J</dc:creator>
  <cp:lastModifiedBy>Vida J</cp:lastModifiedBy>
  <cp:revision>4</cp:revision>
  <dcterms:created xsi:type="dcterms:W3CDTF">2021-03-16T06:35:44Z</dcterms:created>
  <dcterms:modified xsi:type="dcterms:W3CDTF">2021-03-16T07:00:52Z</dcterms:modified>
</cp:coreProperties>
</file>